
<file path=[Content_Types].xml><?xml version="1.0" encoding="utf-8"?>
<Types xmlns="http://schemas.openxmlformats.org/package/2006/content-types">
  <Default ContentType="image/jpeg" Extension="jpeg"/>
  <Default ContentType="application/xml" Extension="xml"/>
  <Default ContentType="image/tiff" Extension="tiff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</p:sldIdLst>
  <p:sldSz cx="9144000" cy="5148263"/>
  <p:notesSz cx="5148263" cy="9144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1" Target="theme/theme1.xml" Type="http://schemas.openxmlformats.org/officeDocument/2006/relationships/theme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4" Target="tableStyles.xml" Type="http://schemas.openxmlformats.org/officeDocument/2006/relationships/tableStyles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11" name="GroupShape 1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2" name="Shape 12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3" name="Shape 13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4014360" cy="1475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 Content and 2 Content">
    <p:spTree>
      <p:nvGrpSpPr>
        <p:cNvPr hidden="false" id="38" name="GroupShape 3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9" name="Shape 39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0" name="Shape 40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1958760" cy="1475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1" name="Shape 41"/>
          <p:cNvSpPr txBox="true"/>
          <p:nvPr isPhoto="false">
            <p:ph idx="0" type="body"/>
          </p:nvPr>
        </p:nvSpPr>
        <p:spPr>
          <a:xfrm flipH="false" flipV="false" rot="0">
            <a:off x="2596680" y="45684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2" name="Shape 42"/>
          <p:cNvSpPr txBox="true"/>
          <p:nvPr isPhoto="false">
            <p:ph idx="0" type="body"/>
          </p:nvPr>
        </p:nvSpPr>
        <p:spPr>
          <a:xfrm flipH="false" flipV="false" rot="0">
            <a:off x="2596680" y="46458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2 Content over Content">
    <p:spTree>
      <p:nvGrpSpPr>
        <p:cNvPr hidden="false" id="43" name="GroupShape 4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4" name="Shape 44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5" name="Shape 45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6" name="Shape 46"/>
          <p:cNvSpPr txBox="true"/>
          <p:nvPr isPhoto="false">
            <p:ph idx="0" type="body"/>
          </p:nvPr>
        </p:nvSpPr>
        <p:spPr>
          <a:xfrm flipH="false" flipV="false" rot="0">
            <a:off x="2596680" y="45684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47" name="Shape 47"/>
          <p:cNvSpPr txBox="true"/>
          <p:nvPr isPhoto="false">
            <p:ph idx="0" type="body"/>
          </p:nvPr>
        </p:nvSpPr>
        <p:spPr>
          <a:xfrm flipH="false" flipV="false" rot="0">
            <a:off x="539640" y="4645800"/>
            <a:ext cx="40143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2 Content and Content">
    <p:spTree>
      <p:nvGrpSpPr>
        <p:cNvPr hidden="false" id="54" name="GroupShape 5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5" name="Shape 55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6" name="Shape 56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7" name="Shape 57"/>
          <p:cNvSpPr txBox="true"/>
          <p:nvPr isPhoto="false">
            <p:ph idx="0" type="body"/>
          </p:nvPr>
        </p:nvSpPr>
        <p:spPr>
          <a:xfrm flipH="false" flipV="false" rot="0">
            <a:off x="2596680" y="4568400"/>
            <a:ext cx="1958760" cy="1475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8" name="Shape 58"/>
          <p:cNvSpPr txBox="true"/>
          <p:nvPr isPhoto="false">
            <p:ph idx="0" type="body"/>
          </p:nvPr>
        </p:nvSpPr>
        <p:spPr>
          <a:xfrm flipH="false" flipV="false" rot="0">
            <a:off x="539640" y="46458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52" name="GroupShape 5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3" name="Shape 53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48" name="GroupShape 4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9" name="Shape 49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0" name="Shape 50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1958760" cy="1475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1" name="Shape 51"/>
          <p:cNvSpPr txBox="true"/>
          <p:nvPr isPhoto="false">
            <p:ph idx="0" type="body"/>
          </p:nvPr>
        </p:nvSpPr>
        <p:spPr>
          <a:xfrm flipH="false" flipV="false" rot="0">
            <a:off x="2596680" y="4568400"/>
            <a:ext cx="1958760" cy="1475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30" name="GroupShape 3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4 Content">
    <p:spTree>
      <p:nvGrpSpPr>
        <p:cNvPr hidden="false" id="14" name="GroupShape 1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5" name="Shape 15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6" name="Shape 16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7" name="Shape 17"/>
          <p:cNvSpPr txBox="true"/>
          <p:nvPr isPhoto="false">
            <p:ph idx="0" type="body"/>
          </p:nvPr>
        </p:nvSpPr>
        <p:spPr>
          <a:xfrm flipH="false" flipV="false" rot="0">
            <a:off x="2596680" y="45684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8" name="Shape 18"/>
          <p:cNvSpPr txBox="true"/>
          <p:nvPr isPhoto="false">
            <p:ph idx="0" type="body"/>
          </p:nvPr>
        </p:nvSpPr>
        <p:spPr>
          <a:xfrm flipH="false" flipV="false" rot="0">
            <a:off x="539640" y="46458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9" name="Shape 19"/>
          <p:cNvSpPr txBox="true"/>
          <p:nvPr isPhoto="false">
            <p:ph idx="0" type="body"/>
          </p:nvPr>
        </p:nvSpPr>
        <p:spPr>
          <a:xfrm flipH="false" flipV="false" rot="0">
            <a:off x="2596680" y="4645800"/>
            <a:ext cx="19587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Centered Text">
    <p:spTree>
      <p:nvGrpSpPr>
        <p:cNvPr hidden="false" id="20" name="GroupShape 2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1" name="Shape 21"/>
          <p:cNvSpPr txBox="true"/>
          <p:nvPr isPhoto="false">
            <p:ph idx="0" type="subTitle"/>
          </p:nvPr>
        </p:nvSpPr>
        <p:spPr>
          <a:xfrm flipH="false" flipV="false" rot="0">
            <a:off x="539640" y="431639"/>
            <a:ext cx="6560640" cy="153000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algn="ctr"/>
            <a:endParaRPr b="false" spc="-1" strike="noStrike" sz="32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6 Content">
    <p:spTree>
      <p:nvGrpSpPr>
        <p:cNvPr hidden="false" id="22" name="GroupShape 2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3" name="Shape 23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4" name="Shape 24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129240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5" name="Shape 25"/>
          <p:cNvSpPr txBox="true"/>
          <p:nvPr isPhoto="false">
            <p:ph idx="0" type="body"/>
          </p:nvPr>
        </p:nvSpPr>
        <p:spPr>
          <a:xfrm flipH="false" flipV="false" rot="0">
            <a:off x="1897200" y="4568400"/>
            <a:ext cx="129240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6" name="Shape 26"/>
          <p:cNvSpPr txBox="true"/>
          <p:nvPr isPhoto="false">
            <p:ph idx="0" type="body"/>
          </p:nvPr>
        </p:nvSpPr>
        <p:spPr>
          <a:xfrm flipH="false" flipV="false" rot="0">
            <a:off x="3254400" y="4568400"/>
            <a:ext cx="1292399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7" name="Shape 27"/>
          <p:cNvSpPr txBox="true"/>
          <p:nvPr isPhoto="false">
            <p:ph idx="0" type="body"/>
          </p:nvPr>
        </p:nvSpPr>
        <p:spPr>
          <a:xfrm flipH="false" flipV="false" rot="0">
            <a:off x="539640" y="4645800"/>
            <a:ext cx="129240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8" name="Shape 28"/>
          <p:cNvSpPr txBox="true"/>
          <p:nvPr isPhoto="false">
            <p:ph idx="0" type="body"/>
          </p:nvPr>
        </p:nvSpPr>
        <p:spPr>
          <a:xfrm flipH="false" flipV="false" rot="0">
            <a:off x="1897200" y="4645800"/>
            <a:ext cx="129240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29" name="Shape 29"/>
          <p:cNvSpPr txBox="true"/>
          <p:nvPr isPhoto="false">
            <p:ph idx="0" type="body"/>
          </p:nvPr>
        </p:nvSpPr>
        <p:spPr>
          <a:xfrm flipH="false" flipV="false" rot="0">
            <a:off x="3254400" y="4645800"/>
            <a:ext cx="1292399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 Slide">
    <p:spTree>
      <p:nvGrpSpPr>
        <p:cNvPr hidden="false" id="31" name="GroupShape 3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2" name="Shape 32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3" name="Shape 33"/>
          <p:cNvSpPr txBox="true"/>
          <p:nvPr isPhoto="false">
            <p:ph idx="0" type="subTitle"/>
          </p:nvPr>
        </p:nvSpPr>
        <p:spPr>
          <a:xfrm flipH="false" flipV="false" rot="0">
            <a:off x="539640" y="3958560"/>
            <a:ext cx="4014360" cy="1367639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algn="ctr" indent="0" marL="0"/>
            <a:endParaRPr b="false" spc="-1" strike="noStrike" sz="32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Title, Content over Content">
    <p:spTree>
      <p:nvGrpSpPr>
        <p:cNvPr hidden="false" id="34" name="GroupShape 3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5" name="Shape 35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ctr" bIns="0" lIns="0" rIns="0" tIns="0">
            <a:noAutofit/>
          </a:bodyPr>
          <a:lstStyle>
            <a:defPPr/>
            <a:lvl1pPr lvl="0"/>
          </a:lstStyle>
          <a:p>
            <a:pPr indent="0" marL="0"/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6" name="Shape 36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40143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37" name="Shape 37"/>
          <p:cNvSpPr txBox="true"/>
          <p:nvPr isPhoto="false">
            <p:ph idx="0" type="body"/>
          </p:nvPr>
        </p:nvSpPr>
        <p:spPr>
          <a:xfrm flipH="false" flipV="false" rot="0">
            <a:off x="539640" y="4645800"/>
            <a:ext cx="4014360" cy="7019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rmAutofit fontScale="100%" lnSpcReduction="0%"/>
          </a:bodyPr>
          <a:lstStyle>
            <a:defPPr/>
            <a:lvl1pPr lvl="0"/>
          </a:lstStyle>
          <a:p>
            <a:pPr indent="0" marL="0">
              <a:lnSpc>
                <a:spcPct val="90000"/>
              </a:lnSpc>
              <a:spcBef>
                <a:spcPts val="1417"/>
              </a:spcBef>
            </a:pPr>
            <a:endParaRPr b="false" spc="-1" strike="noStrike" sz="2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7" Target="../slideLayouts/slideLayout6.xml" Type="http://schemas.openxmlformats.org/officeDocument/2006/relationships/slideLayout"/>
  <Relationship Id="rId6" Target="../slideLayouts/slideLayout5.xml" Type="http://schemas.openxmlformats.org/officeDocument/2006/relationships/slideLayout"/>
  <Relationship Id="rId14" Target="../media/1.tiff" Type="http://schemas.openxmlformats.org/officeDocument/2006/relationships/image"/>
  <Relationship Id="rId13" Target="../slideLayouts/slideLayout12.xml" Type="http://schemas.openxmlformats.org/officeDocument/2006/relationships/slideLayout"/>
  <Relationship Id="rId4" Target="../slideLayouts/slideLayout3.xml" Type="http://schemas.openxmlformats.org/officeDocument/2006/relationships/slideLayout"/>
  <Relationship Id="rId3" Target="../slideLayouts/slideLayout2.xml" Type="http://schemas.openxmlformats.org/officeDocument/2006/relationships/slideLayout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5" Target="../slideLayouts/slideLayout4.xml" Type="http://schemas.openxmlformats.org/officeDocument/2006/relationships/slideLayout"/>
  <Relationship Id="rId11" Target="../slideLayouts/slideLayout10.xml" Type="http://schemas.openxmlformats.org/officeDocument/2006/relationships/slideLayout"/>
  <Relationship Id="rId8" Target="../slideLayouts/slideLayout7.xml" Type="http://schemas.openxmlformats.org/officeDocument/2006/relationships/slideLayout"/>
  <Relationship Id="rId2" Target="../slideLayouts/slideLayout1.xml" Type="http://schemas.openxmlformats.org/officeDocument/2006/relationships/slideLayout"/>
  <Relationship Id="rId9" Target="../slideLayouts/slideLayout8.xml" Type="http://schemas.openxmlformats.org/officeDocument/2006/relationships/slideLayout"/>
  <Relationship Id="rId1" Target="../theme/theme1.xml" Type="http://schemas.openxmlformats.org/officeDocument/2006/relationships/theme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Pr>
        <a:solidFill>
          <a:schemeClr val="lt1"/>
        </a:solidFill>
      </p:bgPr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3" name="Picture 3"/>
          <p:cNvPicPr preferRelativeResize="true"/>
          <p:nvPr isPhoto="false"/>
        </p:nvPicPr>
        <p:blipFill>
          <a:blip r:embed="rId14"/>
          <a:stretch/>
        </p:blipFill>
        <p:spPr>
          <a:xfrm flipH="false" flipV="false" rot="0">
            <a:off x="7704000" y="372600"/>
            <a:ext cx="1064880" cy="318240"/>
          </a:xfrm>
          <a:prstGeom prst="rect">
            <a:avLst/>
          </a:prstGeom>
          <a:ln w="0">
            <a:noFill/>
          </a:ln>
        </p:spPr>
      </p:pic>
      <p:sp>
        <p:nvSpPr>
          <p:cNvPr hidden="false" id="4" name="Shape 4"/>
          <p:cNvSpPr txBox="true"/>
          <p:nvPr isPhoto="false">
            <p:ph idx="0" type="body"/>
          </p:nvPr>
        </p:nvSpPr>
        <p:spPr>
          <a:xfrm flipH="false" flipV="false" rot="0">
            <a:off x="539640" y="4568400"/>
            <a:ext cx="4014360" cy="147599"/>
          </a:xfrm>
          <a:prstGeom prst="rect">
            <a:avLst/>
          </a:prstGeom>
          <a:noFill/>
          <a:ln w="0">
            <a:noFill/>
          </a:ln>
        </p:spPr>
        <p:txBody>
          <a:bodyPr anchor="b" bIns="0" lIns="0" rIns="0" tIns="0">
            <a:noAutofit/>
          </a:bodyPr>
          <a:p>
            <a:pPr indent="0" marL="0">
              <a:lnSpc>
                <a:spcPct val="90000"/>
              </a:lnSpc>
              <a:spcBef>
                <a:spcPts val="1001"/>
              </a:spcBef>
            </a:pPr>
            <a:r>
              <a:rPr b="false" spc="-1" strike="noStrike" sz="700">
                <a:solidFill>
                  <a:srgbClr val="333333"/>
                </a:solidFill>
                <a:latin typeface="Arial"/>
                <a:ea typeface="Arial"/>
                <a:cs typeface="Arial"/>
              </a:rPr>
              <a:t>Место для указания источников и сносок</a:t>
            </a:r>
            <a:endParaRPr b="false" spc="-1" strike="noStrike" sz="7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5" name="Shape 5"/>
          <p:cNvSpPr txBox="false"/>
          <p:nvPr isPhoto="false"/>
        </p:nvSpPr>
        <p:spPr>
          <a:xfrm flipH="false" flipV="false" rot="0">
            <a:off x="8186760" y="4579560"/>
            <a:ext cx="561599" cy="136800"/>
          </a:xfrm>
          <a:prstGeom prst="rect">
            <a:avLst/>
          </a:prstGeom>
          <a:noFill/>
          <a:ln w="0">
            <a:noFill/>
          </a:ln>
        </p:spPr>
        <p:txBody>
          <a:bodyPr anchor="b" bIns="0" lIns="0" rIns="0" tIns="0">
            <a:noAutofit/>
          </a:bodyPr>
          <a:p>
            <a:pPr algn="r">
              <a:lnSpc>
                <a:spcPct val="100000"/>
              </a:lnSpc>
            </a:pPr>
            <a:r>
              <a:rPr b="false" spc="-1" strike="noStrike" sz="700">
                <a:solidFill>
                  <a:schemeClr val="dk1"/>
                </a:solidFill>
                <a:latin typeface="Arial"/>
                <a:ea typeface="Arial"/>
                <a:cs typeface="Arial"/>
              </a:rPr>
              <a:t>&lt;номер&gt;</a:t>
            </a:r>
            <a:endParaRPr b="false" spc="-1" strike="noStrike" sz="7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6" name="Shape 6"/>
          <p:cNvSpPr txBox="true"/>
          <p:nvPr isPhoto="false">
            <p:ph idx="0" type="title"/>
          </p:nvPr>
        </p:nvSpPr>
        <p:spPr>
          <a:xfrm flipH="false" flipV="false" rot="0">
            <a:off x="539640" y="431639"/>
            <a:ext cx="6560640" cy="32976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p>
            <a:pPr indent="0" marL="0">
              <a:lnSpc>
                <a:spcPct val="90000"/>
              </a:lnSpc>
            </a:pPr>
            <a:r>
              <a:rPr b="true" spc="-1" strike="noStrike" sz="2300">
                <a:solidFill>
                  <a:srgbClr val="333333"/>
                </a:solidFill>
                <a:latin typeface="Arial"/>
                <a:ea typeface="Arial"/>
                <a:cs typeface="Arial"/>
              </a:rPr>
              <a:t>Заголовок</a:t>
            </a:r>
            <a:endParaRPr b="false" spc="-1" strike="noStrike" sz="23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7" name="Shape 7"/>
          <p:cNvSpPr txBox="true"/>
          <p:nvPr isPhoto="false">
            <p:ph idx="0" type="body"/>
          </p:nvPr>
        </p:nvSpPr>
        <p:spPr>
          <a:xfrm flipH="false" flipV="false" rot="0">
            <a:off x="539640" y="1476360"/>
            <a:ext cx="4014360" cy="123012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p>
            <a:pPr indent="-171360" marL="171360">
              <a:lnSpc>
                <a:spcPct val="90000"/>
              </a:lnSpc>
              <a:spcBef>
                <a:spcPts val="1001"/>
              </a:spcBef>
            </a:pPr>
            <a:r>
              <a:rPr b="false" spc="-1" strike="noStrike" sz="1200">
                <a:solidFill>
                  <a:srgbClr val="333333"/>
                </a:solidFill>
                <a:latin typeface="Arial"/>
                <a:ea typeface="Arial"/>
                <a:cs typeface="Arial"/>
              </a:rPr>
              <a:t>Текст</a:t>
            </a:r>
            <a:endParaRPr b="false" spc="-1" strike="noStrike" sz="12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8" name="Shape 8"/>
          <p:cNvSpPr txBox="true"/>
          <p:nvPr isPhoto="false">
            <p:ph idx="0" type="body"/>
          </p:nvPr>
        </p:nvSpPr>
        <p:spPr>
          <a:xfrm flipH="false" flipV="false" rot="0">
            <a:off x="4808520" y="1476360"/>
            <a:ext cx="3939840" cy="123012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p>
            <a:pPr indent="-171360" marL="171360">
              <a:lnSpc>
                <a:spcPct val="90000"/>
              </a:lnSpc>
              <a:spcBef>
                <a:spcPts val="1001"/>
              </a:spcBef>
            </a:pPr>
            <a:r>
              <a:rPr b="false" spc="-1" strike="noStrike" sz="1200">
                <a:solidFill>
                  <a:srgbClr val="333333"/>
                </a:solidFill>
                <a:latin typeface="Arial"/>
                <a:ea typeface="Arial"/>
                <a:cs typeface="Arial"/>
              </a:rPr>
              <a:t>Текст</a:t>
            </a:r>
            <a:endParaRPr b="false" spc="-1" strike="noStrike" sz="12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9" name="Shape 9"/>
          <p:cNvSpPr txBox="true"/>
          <p:nvPr isPhoto="false">
            <p:ph idx="0" type="body"/>
          </p:nvPr>
        </p:nvSpPr>
        <p:spPr>
          <a:xfrm flipH="false" flipV="false" rot="0">
            <a:off x="539640" y="2815200"/>
            <a:ext cx="4014360" cy="123012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p>
            <a:pPr indent="-171360" marL="171360">
              <a:lnSpc>
                <a:spcPct val="90000"/>
              </a:lnSpc>
              <a:spcBef>
                <a:spcPts val="1001"/>
              </a:spcBef>
            </a:pPr>
            <a:r>
              <a:rPr b="false" spc="-1" strike="noStrike" sz="1200">
                <a:solidFill>
                  <a:srgbClr val="333333"/>
                </a:solidFill>
                <a:latin typeface="Arial"/>
                <a:ea typeface="Arial"/>
                <a:cs typeface="Arial"/>
              </a:rPr>
              <a:t>Текст</a:t>
            </a:r>
            <a:endParaRPr b="false" spc="-1" strike="noStrike" sz="12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10" name="Shape 10"/>
          <p:cNvSpPr txBox="true"/>
          <p:nvPr isPhoto="false">
            <p:ph idx="0" type="body"/>
          </p:nvPr>
        </p:nvSpPr>
        <p:spPr>
          <a:xfrm flipH="false" flipV="false" rot="0">
            <a:off x="4808520" y="2815200"/>
            <a:ext cx="3939840" cy="123012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p>
            <a:pPr indent="-171360" marL="171360">
              <a:lnSpc>
                <a:spcPct val="90000"/>
              </a:lnSpc>
              <a:spcBef>
                <a:spcPts val="1001"/>
              </a:spcBef>
            </a:pPr>
            <a:r>
              <a:rPr b="false" spc="-1" strike="noStrike" sz="1200">
                <a:solidFill>
                  <a:srgbClr val="333333"/>
                </a:solidFill>
                <a:latin typeface="Arial"/>
                <a:ea typeface="Arial"/>
                <a:cs typeface="Arial"/>
              </a:rPr>
              <a:t>Текст</a:t>
            </a:r>
            <a:endParaRPr b="false" spc="-1" strike="noStrike" sz="12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defPPr/>
      <a:lvl1pPr lvl="0"/>
    </p:titleStyle>
    <p:bodyStyle>
      <a:defPPr/>
      <a:lvl1pPr lvl="0"/>
    </p:bodyStyle>
    <p:otherStyle>
      <a:defPPr/>
      <a:lvl1pPr lvl="0"/>
      <a:lvl2pPr lvl="1"/>
      <a:lvl3pPr lvl="2"/>
      <a:lvl4pPr lvl="3"/>
      <a:lvl5pPr lvl="4"/>
      <a:lvl6pPr lvl="5"/>
      <a:lvl7pPr lvl="6"/>
      <a:lvl8pPr lvl="7"/>
      <a:lvl9pPr lvl="8"/>
    </p:otherStyle>
  </p:txStyles>
</p:sldMaster>
</file>

<file path=ppt/slides/_rels/slide1.xml.rels><?xml version="1.0" encoding="UTF-8" standalone="no" ?>
<Relationships xmlns="http://schemas.openxmlformats.org/package/2006/relationships">
  <Relationship Id="rId6" Target="../slideLayouts/slideLayout4.xml" Type="http://schemas.openxmlformats.org/officeDocument/2006/relationships/slideLayout"/>
  <Relationship Id="rId1" Target="https://t.me/reastudents" TargetMode="External" Type="http://schemas.openxmlformats.org/officeDocument/2006/relationships/hyperlink"/>
  <Relationship Id="rId2" Target="../media/2.jpeg" Type="http://schemas.openxmlformats.org/officeDocument/2006/relationships/image"/>
  <Relationship Id="rId3" Target="../media/3.jpeg" Type="http://schemas.openxmlformats.org/officeDocument/2006/relationships/image"/>
  <Relationship Id="rId4" Target="../media/4.jpeg" Type="http://schemas.openxmlformats.org/officeDocument/2006/relationships/image"/>
  <Relationship Id="rId5" Target="../media/5.jpeg" Type="http://schemas.openxmlformats.org/officeDocument/2006/relationships/image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59" name="GroupShape 5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0" name="Shape 60"/>
          <p:cNvSpPr txBox="true"/>
          <p:nvPr isPhoto="false">
            <p:ph idx="4294967295" type="title"/>
          </p:nvPr>
        </p:nvSpPr>
        <p:spPr>
          <a:xfrm flipH="false" flipV="false" rot="0">
            <a:off x="540000" y="360000"/>
            <a:ext cx="7560000" cy="54000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lstStyle>
            <a:defPPr/>
            <a:lvl1pPr lvl="0"/>
          </a:lstStyle>
          <a:p>
            <a:pPr algn="ctr" indent="0" marL="0">
              <a:lnSpc>
                <a:spcPct val="90000"/>
              </a:lnSpc>
              <a:buNone/>
            </a:pPr>
            <a:r>
              <a:rPr b="true" spc="-1" strike="noStrike" sz="2000">
                <a:solidFill>
                  <a:schemeClr val="dk1"/>
                </a:solidFill>
                <a:latin typeface="Arial"/>
                <a:ea typeface="Arial"/>
                <a:cs typeface="Arial"/>
              </a:rPr>
              <a:t>Каналы коммуникаций АО «Концерн Росэнергоатом» </a:t>
            </a:r>
            <a:endParaRPr b="false" spc="-1" strike="noStrike" sz="20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 indent="0" marL="0">
              <a:lnSpc>
                <a:spcPct val="90000"/>
              </a:lnSpc>
              <a:buNone/>
            </a:pPr>
            <a:r>
              <a:rPr b="true" spc="-1" strike="noStrike" sz="2000">
                <a:solidFill>
                  <a:schemeClr val="dk1"/>
                </a:solidFill>
                <a:latin typeface="Arial"/>
                <a:ea typeface="Arial"/>
                <a:cs typeface="Arial"/>
              </a:rPr>
              <a:t>для студентов</a:t>
            </a:r>
            <a:endParaRPr b="false" spc="-1" strike="noStrike" sz="20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61" name="Shape 61"/>
          <p:cNvSpPr txBox="true"/>
          <p:nvPr isPhoto="false">
            <p:ph idx="4294967295" type="body"/>
          </p:nvPr>
        </p:nvSpPr>
        <p:spPr>
          <a:xfrm flipH="false" flipV="false" rot="0">
            <a:off x="307800" y="900000"/>
            <a:ext cx="3439080" cy="933479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lstStyle>
            <a:defPPr/>
            <a:lvl1pPr lvl="0"/>
          </a:lstStyle>
          <a:p>
            <a:pPr algn="ctr" indent="0" marL="0">
              <a:lnSpc>
                <a:spcPct val="90000"/>
              </a:lnSpc>
              <a:buNone/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Telegram-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канал 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 indent="0" marL="0">
              <a:lnSpc>
                <a:spcPct val="90000"/>
              </a:lnSpc>
              <a:buNone/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«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REA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льные студенты»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 indent="0" marL="171360">
              <a:lnSpc>
                <a:spcPct val="100000"/>
              </a:lnSpc>
              <a:spcBef>
                <a:spcPts val="1001"/>
              </a:spcBef>
              <a:buNone/>
            </a:pPr>
            <a:r>
              <a:rPr b="false" spc="-1" strike="noStrike" sz="1800" u="sng">
                <a:solidFill>
                  <a:srgbClr val="0000FF"/>
                </a:solidFill>
                <a:latin typeface="Arial"/>
                <a:ea typeface="Arial"/>
                <a:cs typeface="Arial"/>
                <a:hlinkClick r:id="rId1"/>
              </a:rPr>
              <a:t>https://</a:t>
            </a:r>
            <a:r>
              <a:rPr b="false" spc="-1" strike="noStrike" sz="1800" u="sng">
                <a:solidFill>
                  <a:srgbClr val="0000FF"/>
                </a:solidFill>
                <a:latin typeface="Arial"/>
                <a:ea typeface="Arial"/>
                <a:cs typeface="Arial"/>
                <a:hlinkClick r:id="rId1"/>
              </a:rPr>
              <a:t>t.me/reastudents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indent="0" marL="171360">
              <a:lnSpc>
                <a:spcPct val="100000"/>
              </a:lnSpc>
              <a:spcBef>
                <a:spcPts val="1001"/>
              </a:spcBef>
              <a:buNone/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indent="0" marL="0">
              <a:lnSpc>
                <a:spcPct val="100000"/>
              </a:lnSpc>
              <a:spcBef>
                <a:spcPts val="1001"/>
              </a:spcBef>
              <a:buNone/>
            </a:pPr>
            <a:r>
              <a:rPr b="false" spc="-1" strike="noStrike" sz="180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indent="0" marL="0">
              <a:lnSpc>
                <a:spcPct val="100000"/>
              </a:lnSpc>
              <a:spcBef>
                <a:spcPts val="1001"/>
              </a:spcBef>
              <a:buNone/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62" name="Shape 62"/>
          <p:cNvSpPr txBox="false"/>
          <p:nvPr isPhoto="false"/>
        </p:nvSpPr>
        <p:spPr>
          <a:xfrm flipH="false" flipV="false" rot="0">
            <a:off x="8462880" y="4450680"/>
            <a:ext cx="428759" cy="40319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  <a:prstDash val="solid"/>
          </a:ln>
        </p:spPr>
        <p:txBody>
          <a:bodyPr anchor="ctr" bIns="45000" lIns="90000" rIns="90000" tIns="45000">
            <a:noAutofit/>
          </a:bodyPr>
          <a:p>
            <a:endParaRPr b="false" spc="-1" strike="noStrike" sz="180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63" name="Shape 63"/>
          <p:cNvSpPr txBox="true"/>
          <p:nvPr isPhoto="false"/>
        </p:nvSpPr>
        <p:spPr>
          <a:xfrm flipH="false" flipV="false" rot="0">
            <a:off x="308160" y="900359"/>
            <a:ext cx="3439080" cy="93348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lstStyle>
            <a:defPPr/>
            <a:lvl1pPr lvl="0"/>
          </a:lstStyle>
          <a:p>
            <a:pPr algn="ctr">
              <a:lnSpc>
                <a:spcPct val="90000"/>
              </a:lnSpc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Telegram-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канал 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90000"/>
              </a:lnSpc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«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REA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льные студенты»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 indent="-171360" marL="1713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Wingdings"/>
              <a:buChar char=""/>
            </a:pPr>
            <a:r>
              <a:rPr b="false" spc="-1" strike="noStrike" sz="1800" u="sng">
                <a:solidFill>
                  <a:srgbClr val="0000FF"/>
                </a:solidFill>
                <a:latin typeface="Arial"/>
                <a:ea typeface="Arial"/>
                <a:cs typeface="Arial"/>
                <a:hlinkClick r:id="rId1"/>
              </a:rPr>
              <a:t>https://</a:t>
            </a:r>
            <a:r>
              <a:rPr b="false" spc="-1" strike="noStrike" sz="1800" u="sng">
                <a:solidFill>
                  <a:srgbClr val="0000FF"/>
                </a:solidFill>
                <a:latin typeface="Arial"/>
                <a:ea typeface="Arial"/>
                <a:cs typeface="Arial"/>
                <a:hlinkClick r:id="rId1"/>
              </a:rPr>
              <a:t>t.me/reastudents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indent="-171360" marL="1713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Wingdings"/>
              <a:buChar char=""/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false" spc="-1" strike="noStrike" sz="180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64" name="Shape 64"/>
          <p:cNvSpPr txBox="true"/>
          <p:nvPr isPhoto="false"/>
        </p:nvSpPr>
        <p:spPr>
          <a:xfrm flipH="false" flipV="false" rot="0">
            <a:off x="308520" y="900720"/>
            <a:ext cx="3438360" cy="89928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lstStyle>
            <a:defPPr/>
            <a:lvl1pPr lvl="0"/>
          </a:lstStyle>
          <a:p>
            <a:pPr algn="ctr">
              <a:lnSpc>
                <a:spcPct val="90000"/>
              </a:lnSpc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Telegram-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канал 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90000"/>
              </a:lnSpc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«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REA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льные студенты»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 indent="-171360" marL="1713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Wingdings"/>
              <a:buChar char=""/>
            </a:pPr>
            <a:r>
              <a:rPr b="false" spc="-1" strike="noStrike" sz="1800" u="sng">
                <a:solidFill>
                  <a:srgbClr val="0000FF"/>
                </a:solidFill>
                <a:latin typeface="Arial"/>
                <a:ea typeface="Arial"/>
                <a:cs typeface="Arial"/>
                <a:hlinkClick r:id="rId1"/>
              </a:rPr>
              <a:t>https://</a:t>
            </a:r>
            <a:r>
              <a:rPr b="false" spc="-1" strike="noStrike" sz="1800" u="sng">
                <a:solidFill>
                  <a:srgbClr val="0000FF"/>
                </a:solidFill>
                <a:latin typeface="Arial"/>
                <a:ea typeface="Arial"/>
                <a:cs typeface="Arial"/>
                <a:hlinkClick r:id="rId1"/>
              </a:rPr>
              <a:t>t.me/reastudents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indent="-171360" marL="1713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Wingdings"/>
              <a:buChar char=""/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false" spc="-1" strike="noStrike" sz="180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hidden="false" id="65" name="Shape 65"/>
          <p:cNvSpPr txBox="true"/>
          <p:nvPr isPhoto="false"/>
        </p:nvSpPr>
        <p:spPr>
          <a:xfrm flipH="false" flipV="false" rot="0">
            <a:off x="3960000" y="900000"/>
            <a:ext cx="3600000" cy="899280"/>
          </a:xfrm>
          <a:prstGeom prst="rect">
            <a:avLst/>
          </a:prstGeom>
          <a:noFill/>
          <a:ln w="0">
            <a:noFill/>
          </a:ln>
        </p:spPr>
        <p:txBody>
          <a:bodyPr anchor="t" bIns="0" lIns="0" rIns="0" tIns="0">
            <a:noAutofit/>
          </a:bodyPr>
          <a:lstStyle>
            <a:defPPr/>
            <a:lvl1pPr lvl="0"/>
          </a:lstStyle>
          <a:p>
            <a:pPr algn="ctr">
              <a:lnSpc>
                <a:spcPct val="90000"/>
              </a:lnSpc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Страница в ВК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 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90000"/>
              </a:lnSpc>
            </a:pP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«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Карьера в Атомной Энергетике</a:t>
            </a:r>
            <a:r>
              <a:rPr b="true" spc="-1" strike="noStrike" sz="1600">
                <a:solidFill>
                  <a:schemeClr val="dk1"/>
                </a:solidFill>
                <a:latin typeface="Arial"/>
                <a:ea typeface="Arial"/>
                <a:cs typeface="Arial"/>
              </a:rPr>
              <a:t>»</a:t>
            </a: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b="false" spc="-1" strike="noStrike" sz="1800" u="sng">
                <a:solidFill>
                  <a:srgbClr val="0000FF"/>
                </a:solidFill>
                <a:latin typeface="Arial"/>
                <a:ea typeface="Arial"/>
                <a:cs typeface="Arial"/>
                <a:hlinkClick r:id="rId1"/>
              </a:rPr>
              <a:t>https://</a:t>
            </a:r>
            <a:r>
              <a:rPr b="false" spc="-1" strike="noStrike" sz="1800" u="sng">
                <a:solidFill>
                  <a:schemeClr val="dk1"/>
                </a:solidFill>
                <a:latin typeface="Arial"/>
                <a:ea typeface="Arial"/>
                <a:cs typeface="Arial"/>
              </a:rPr>
              <a:t>vk.com/club222412351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indent="-324000" marL="432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Wingdings"/>
              <a:buChar char=""/>
            </a:pP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417"/>
              </a:spcBef>
            </a:pP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417"/>
              </a:spcBef>
            </a:pP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indent="-171360" marL="17136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Wingdings"/>
              <a:buChar char=""/>
            </a:pPr>
            <a:endParaRPr b="false" spc="-1" strike="noStrike" sz="16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false" spc="-1" strike="noStrike" sz="180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</a:rPr>
              <a:t> </a:t>
            </a: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b="false" spc="-1" strike="noStrike"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hidden="false" id="67" name="Picture 67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1260000" y="1980000"/>
            <a:ext cx="1167480" cy="1080000"/>
          </a:xfrm>
          <a:prstGeom prst="rect">
            <a:avLst/>
          </a:prstGeom>
          <a:ln w="0">
            <a:noFill/>
          </a:ln>
        </p:spPr>
      </p:pic>
      <p:pic>
        <p:nvPicPr>
          <p:cNvPr hidden="false" id="69" name="Picture 69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5040000" y="1980000"/>
            <a:ext cx="1080000" cy="1080000"/>
          </a:xfrm>
          <a:prstGeom prst="rect">
            <a:avLst/>
          </a:prstGeom>
          <a:ln w="0">
            <a:noFill/>
          </a:ln>
        </p:spPr>
      </p:pic>
      <p:pic>
        <p:nvPicPr>
          <p:cNvPr hidden="false" id="71" name="Picture 71"/>
          <p:cNvPicPr preferRelativeResize="true"/>
          <p:nvPr isPhoto="false"/>
        </p:nvPicPr>
        <p:blipFill>
          <a:blip r:embed="rId4"/>
          <a:stretch/>
        </p:blipFill>
        <p:spPr>
          <a:xfrm flipH="false" flipV="false" rot="0">
            <a:off x="1080000" y="3240000"/>
            <a:ext cx="1620000" cy="1445759"/>
          </a:xfrm>
          <a:prstGeom prst="rect">
            <a:avLst/>
          </a:prstGeom>
          <a:ln w="0">
            <a:noFill/>
          </a:ln>
        </p:spPr>
      </p:pic>
      <p:pic>
        <p:nvPicPr>
          <p:cNvPr hidden="false" id="73" name="Picture 73"/>
          <p:cNvPicPr preferRelativeResize="true"/>
          <p:nvPr isPhoto="false"/>
        </p:nvPicPr>
        <p:blipFill>
          <a:blip r:embed="rId5"/>
          <a:stretch/>
        </p:blipFill>
        <p:spPr>
          <a:xfrm flipH="false" flipV="false" rot="0">
            <a:off x="4860000" y="3240000"/>
            <a:ext cx="1467360" cy="144000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Текст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</a:gradFill>
      </a:fillStyleLst>
      <a:lnStyleLst>
        <a:ln w="6350">
          <a:prstDash val="solid"/>
        </a:ln>
        <a:ln w="12700">
          <a:prstDash val="solid"/>
        </a:ln>
        <a:ln w="19050"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MyOffice-CoreFramework-Windows/34-1238.862.9476.867.1@6a6f965769ddd834e814912714f1fa4bc0274a9d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2024-11-14T12:29:59Z</dcterms:modified>
</cp:coreProperties>
</file>