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media/image1.tif" ContentType="image/tiff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514826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40143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39640" y="4645800"/>
            <a:ext cx="40143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596680" y="45684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39640" y="46458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2596680" y="46458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129240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5353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1897200" y="4568400"/>
            <a:ext cx="129240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5353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3254400" y="4568400"/>
            <a:ext cx="129240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5353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539640" y="4645800"/>
            <a:ext cx="129240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5353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1897200" y="4645800"/>
            <a:ext cx="129240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5353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3254400" y="4645800"/>
            <a:ext cx="129240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5353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539640" y="3958560"/>
            <a:ext cx="4014360" cy="13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4014360" cy="14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58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1958760" cy="14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539640" y="431640"/>
            <a:ext cx="6560640" cy="153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39640" y="46458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1958760" cy="14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2596680" y="45684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2596680" y="46458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9640" y="45684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2596680" y="4568400"/>
            <a:ext cx="19587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178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9640" y="4645800"/>
            <a:ext cx="4014360" cy="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 lnSpcReduction="1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7704000" y="372600"/>
            <a:ext cx="1064880" cy="3182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700" spc="-1" strike="noStrike">
                <a:solidFill>
                  <a:srgbClr val="333333"/>
                </a:solidFill>
                <a:latin typeface="Arial"/>
                <a:ea typeface="Arial"/>
              </a:rPr>
              <a:t>Место для указания источников и сносок</a:t>
            </a:r>
            <a:endParaRPr b="0" lang="ru-RU" sz="7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" name="Slide Number Placeholder 5"/>
          <p:cNvSpPr/>
          <p:nvPr/>
        </p:nvSpPr>
        <p:spPr>
          <a:xfrm>
            <a:off x="8186760" y="4579560"/>
            <a:ext cx="561600" cy="13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 defTabSz="914400">
              <a:lnSpc>
                <a:spcPct val="100000"/>
              </a:lnSpc>
            </a:pPr>
            <a:fld id="{DF0E8A3D-DE2B-4D8B-9399-44475F397737}" type="slidenum">
              <a:rPr b="0" lang="en-US" sz="700" spc="-1" strike="noStrike">
                <a:solidFill>
                  <a:schemeClr val="dk1"/>
                </a:solidFill>
                <a:latin typeface="Arial"/>
                <a:ea typeface="Arial"/>
              </a:rPr>
              <a:t>&lt;номер&gt;</a:t>
            </a:fld>
            <a:endParaRPr b="0" lang="ru-RU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ru-RU" sz="2300" spc="-1" strike="noStrike">
                <a:solidFill>
                  <a:srgbClr val="333333"/>
                </a:solidFill>
                <a:latin typeface="Arial"/>
                <a:ea typeface="Arial"/>
              </a:rPr>
              <a:t>Заголовок</a:t>
            </a:r>
            <a:endParaRPr b="0" lang="ru-RU" sz="2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539640" y="1476360"/>
            <a:ext cx="4014360" cy="123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71360" indent="-171360" defTabSz="9144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b="0" lang="ru-RU" sz="1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808520" y="1476360"/>
            <a:ext cx="3939840" cy="123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71360" indent="-171360" defTabSz="9144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b="0" lang="ru-RU" sz="1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539640" y="2815200"/>
            <a:ext cx="4014360" cy="123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71360" indent="-171360" defTabSz="9144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b="0" lang="ru-RU" sz="1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808520" y="2815200"/>
            <a:ext cx="3939840" cy="123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71360" indent="-171360" defTabSz="914400">
              <a:lnSpc>
                <a:spcPct val="90000"/>
              </a:lnSpc>
              <a:spcBef>
                <a:spcPts val="1001"/>
              </a:spcBef>
              <a:buClr>
                <a:srgbClr val="333333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333333"/>
                </a:solidFill>
                <a:latin typeface="Arial"/>
                <a:ea typeface="Arial"/>
              </a:rPr>
              <a:t>Текст</a:t>
            </a:r>
            <a:endParaRPr b="0" lang="ru-RU" sz="1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t.me/reastudents" TargetMode="External"/><Relationship Id="rId2" Type="http://schemas.openxmlformats.org/officeDocument/2006/relationships/hyperlink" Target="https://t.me/reastudents" TargetMode="External"/><Relationship Id="rId3" Type="http://schemas.openxmlformats.org/officeDocument/2006/relationships/hyperlink" Target="https://t.me/reastudents" TargetMode="External"/><Relationship Id="rId4" Type="http://schemas.openxmlformats.org/officeDocument/2006/relationships/hyperlink" Target="https://t.me/reastudents" TargetMode="External"/><Relationship Id="rId5" Type="http://schemas.openxmlformats.org/officeDocument/2006/relationships/hyperlink" Target="https://t.me/reastudents" TargetMode="External"/><Relationship Id="rId6" Type="http://schemas.openxmlformats.org/officeDocument/2006/relationships/hyperlink" Target="https://t.me/reastudents" TargetMode="External"/><Relationship Id="rId7" Type="http://schemas.openxmlformats.org/officeDocument/2006/relationships/hyperlink" Target="https://t.me/reastudents" TargetMode="External"/><Relationship Id="rId8" Type="http://schemas.openxmlformats.org/officeDocument/2006/relationships/image" Target="../media/image2.jpe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1" Type="http://schemas.openxmlformats.org/officeDocument/2006/relationships/image" Target="../media/image5.jpeg"/><Relationship Id="rId1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7560000" cy="5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Arial"/>
                <a:ea typeface="Arial"/>
              </a:rPr>
              <a:t>Каналы АО «Концерн Росэнергоатом» для студентов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07800" y="900000"/>
            <a:ext cx="3439080" cy="933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Telegram-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канал 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indent="0" algn="ctr" defTabSz="914400">
              <a:lnSpc>
                <a:spcPct val="90000"/>
              </a:lnSpc>
              <a:buNone/>
            </a:pP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«</a:t>
            </a: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REA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льные студенты»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marL="171360" indent="0" algn="ctr" defTabSz="9144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 u="sng">
                <a:solidFill>
                  <a:srgbClr val="0563c1"/>
                </a:solidFill>
                <a:uFillTx/>
                <a:latin typeface="Arial"/>
                <a:ea typeface="Arial"/>
                <a:hlinkClick r:id="rId1"/>
              </a:rPr>
              <a:t>https://</a:t>
            </a:r>
            <a:r>
              <a:rPr b="0" lang="ru-RU" sz="1800" spc="-1" strike="noStrike" u="sng">
                <a:solidFill>
                  <a:srgbClr val="0563c1"/>
                </a:solidFill>
                <a:uFillTx/>
                <a:latin typeface="Arial"/>
                <a:ea typeface="Arial"/>
                <a:hlinkClick r:id="rId2"/>
              </a:rPr>
              <a:t>t.me/reastudents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0" defTabSz="9144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6" name="Прямоугольник 1"/>
          <p:cNvSpPr/>
          <p:nvPr/>
        </p:nvSpPr>
        <p:spPr>
          <a:xfrm>
            <a:off x="8462880" y="4450680"/>
            <a:ext cx="428760" cy="4032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7" name="Текст 2"/>
          <p:cNvSpPr txBox="1"/>
          <p:nvPr/>
        </p:nvSpPr>
        <p:spPr>
          <a:xfrm>
            <a:off x="308160" y="900360"/>
            <a:ext cx="3439080" cy="933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Telegram-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канал 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algn="ctr" defTabSz="914400">
              <a:lnSpc>
                <a:spcPct val="90000"/>
              </a:lnSpc>
            </a:pP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«</a:t>
            </a: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REA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льные студенты»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algn="ctr" defTabSz="9144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1800" spc="-1" strike="noStrike" u="sng">
                <a:solidFill>
                  <a:srgbClr val="0563c1"/>
                </a:solidFill>
                <a:uFillTx/>
                <a:latin typeface="Arial"/>
                <a:ea typeface="Arial"/>
                <a:hlinkClick r:id="rId3"/>
              </a:rPr>
              <a:t>https://</a:t>
            </a:r>
            <a:r>
              <a:rPr b="0" lang="ru-RU" sz="1800" spc="-1" strike="noStrike" u="sng">
                <a:solidFill>
                  <a:srgbClr val="0563c1"/>
                </a:solidFill>
                <a:uFillTx/>
                <a:latin typeface="Arial"/>
                <a:ea typeface="Arial"/>
                <a:hlinkClick r:id="rId4"/>
              </a:rPr>
              <a:t>t.me/reastudents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9144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8" name="Текст 3"/>
          <p:cNvSpPr txBox="1"/>
          <p:nvPr/>
        </p:nvSpPr>
        <p:spPr>
          <a:xfrm>
            <a:off x="308520" y="900720"/>
            <a:ext cx="3438360" cy="8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Telegram-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канал 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algn="ctr" defTabSz="914400">
              <a:lnSpc>
                <a:spcPct val="90000"/>
              </a:lnSpc>
            </a:pP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«</a:t>
            </a: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REA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льные студенты»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algn="ctr" defTabSz="9144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1800" spc="-1" strike="noStrike" u="sng">
                <a:solidFill>
                  <a:srgbClr val="0563c1"/>
                </a:solidFill>
                <a:uFillTx/>
                <a:latin typeface="Arial"/>
                <a:ea typeface="Arial"/>
                <a:hlinkClick r:id="rId5"/>
              </a:rPr>
              <a:t>https://</a:t>
            </a:r>
            <a:r>
              <a:rPr b="0" lang="ru-RU" sz="1800" spc="-1" strike="noStrike" u="sng">
                <a:solidFill>
                  <a:srgbClr val="0563c1"/>
                </a:solidFill>
                <a:uFillTx/>
                <a:latin typeface="Arial"/>
                <a:ea typeface="Arial"/>
                <a:hlinkClick r:id="rId6"/>
              </a:rPr>
              <a:t>t.me/reastudents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9144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9" name="Текст 4"/>
          <p:cNvSpPr txBox="1"/>
          <p:nvPr/>
        </p:nvSpPr>
        <p:spPr>
          <a:xfrm>
            <a:off x="3960000" y="900000"/>
            <a:ext cx="3600000" cy="8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Страница в ВК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 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algn="ctr" defTabSz="914400">
              <a:lnSpc>
                <a:spcPct val="90000"/>
              </a:lnSpc>
            </a:pP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«</a:t>
            </a:r>
            <a:r>
              <a:rPr b="1" lang="en-US" sz="1600" spc="-1" strike="noStrike">
                <a:solidFill>
                  <a:schemeClr val="dk1"/>
                </a:solidFill>
                <a:latin typeface="Arial"/>
                <a:ea typeface="Arial"/>
              </a:rPr>
              <a:t>Карьера в Атомной Энергетике</a:t>
            </a:r>
            <a:r>
              <a:rPr b="1" lang="ru-RU" sz="1600" spc="-1" strike="noStrike">
                <a:solidFill>
                  <a:schemeClr val="dk1"/>
                </a:solidFill>
                <a:latin typeface="Arial"/>
                <a:ea typeface="Arial"/>
              </a:rPr>
              <a:t>»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 u="sng">
                <a:solidFill>
                  <a:schemeClr val="dk1"/>
                </a:solidFill>
                <a:uFillTx/>
                <a:latin typeface="Arial"/>
                <a:ea typeface="Arial"/>
                <a:hlinkClick r:id="rId7"/>
              </a:rPr>
              <a:t>https://</a:t>
            </a:r>
            <a:r>
              <a:rPr b="0" lang="ru-RU" sz="1800" spc="-1" strike="noStrike" u="sng">
                <a:solidFill>
                  <a:schemeClr val="dk1"/>
                </a:solidFill>
                <a:uFillTx/>
                <a:latin typeface="Arial"/>
                <a:ea typeface="Arial"/>
              </a:rPr>
              <a:t>vk.com/club222412351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marL="432000" indent="-324000" defTabSz="9144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9144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50" name="Рисунок 3" descr=""/>
          <p:cNvPicPr/>
          <p:nvPr/>
        </p:nvPicPr>
        <p:blipFill>
          <a:blip r:embed="rId8"/>
          <a:stretch/>
        </p:blipFill>
        <p:spPr>
          <a:xfrm>
            <a:off x="1260000" y="1980000"/>
            <a:ext cx="1167480" cy="1080000"/>
          </a:xfrm>
          <a:prstGeom prst="rect">
            <a:avLst/>
          </a:prstGeom>
          <a:ln w="0">
            <a:noFill/>
          </a:ln>
        </p:spPr>
      </p:pic>
      <p:pic>
        <p:nvPicPr>
          <p:cNvPr id="51" name="" descr=""/>
          <p:cNvPicPr/>
          <p:nvPr/>
        </p:nvPicPr>
        <p:blipFill>
          <a:blip r:embed="rId9"/>
          <a:stretch/>
        </p:blipFill>
        <p:spPr>
          <a:xfrm>
            <a:off x="5040000" y="1980000"/>
            <a:ext cx="1080000" cy="1080000"/>
          </a:xfrm>
          <a:prstGeom prst="rect">
            <a:avLst/>
          </a:prstGeom>
          <a:ln w="0">
            <a:noFill/>
          </a:ln>
        </p:spPr>
      </p:pic>
      <p:pic>
        <p:nvPicPr>
          <p:cNvPr id="52" name="Рисунок 5" descr="cid:image010.jpg@01D71CB2.FDD637B0"/>
          <p:cNvPicPr/>
          <p:nvPr/>
        </p:nvPicPr>
        <p:blipFill>
          <a:blip r:embed="rId10"/>
          <a:stretch/>
        </p:blipFill>
        <p:spPr>
          <a:xfrm>
            <a:off x="1080000" y="3240000"/>
            <a:ext cx="1620000" cy="1445760"/>
          </a:xfrm>
          <a:prstGeom prst="rect">
            <a:avLst/>
          </a:prstGeom>
          <a:ln w="0">
            <a:noFill/>
          </a:ln>
        </p:spPr>
      </p:pic>
      <p:pic>
        <p:nvPicPr>
          <p:cNvPr id="53" name="" descr=""/>
          <p:cNvPicPr/>
          <p:nvPr/>
        </p:nvPicPr>
        <p:blipFill>
          <a:blip r:embed="rId11"/>
          <a:stretch/>
        </p:blipFill>
        <p:spPr>
          <a:xfrm>
            <a:off x="4860000" y="3240000"/>
            <a:ext cx="1467360" cy="14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кст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5262</TotalTime>
  <Application>LibreOffice/7.6.1.2$Windows_X86_64 LibreOffice_project/f5defcebd022c5bc36bbb79be232cb6926d8f674</Application>
  <AppVersion>15.0000</AppVersion>
  <Words>23</Words>
  <Paragraphs>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2019-09-24T12:37:05Z</dcterms:created>
  <dc:creator>Анна Хомякова</dc:creator>
  <dc:description/>
  <dc:language>ru-RU</dc:language>
  <cp:lastModifiedBy/>
  <dcterms:modified xsi:type="dcterms:W3CDTF">2023-11-09T13:03:17Z</dcterms:modified>
  <cp:revision>125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1</vt:i4>
  </property>
</Properties>
</file>